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2"/>
  </p:notesMasterIdLst>
  <p:handoutMasterIdLst>
    <p:handoutMasterId r:id="rId23"/>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7" autoAdjust="0"/>
    <p:restoredTop sz="66049"/>
  </p:normalViewPr>
  <p:slideViewPr>
    <p:cSldViewPr snapToGrid="0">
      <p:cViewPr varScale="1">
        <p:scale>
          <a:sx n="78" d="100"/>
          <a:sy n="78" d="100"/>
        </p:scale>
        <p:origin x="1432"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2024-09-03</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a:t>
            </a:r>
            <a:r>
              <a:rPr lang="en-CA" sz="2000"/>
              <a:t>in notebooks and IDEs</a:t>
            </a:r>
            <a:endParaRPr lang="en-CA" sz="2000" dirty="0"/>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015663"/>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3878782"/>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2063</TotalTime>
  <Words>1304</Words>
  <Application>Microsoft Macintosh PowerPoint</Application>
  <PresentationFormat>Widescreen</PresentationFormat>
  <Paragraphs>153</Paragraphs>
  <Slides>15</Slides>
  <Notes>14</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Aptos</vt:lpstr>
      <vt:lpstr>Arial</vt:lpstr>
      <vt:lpstr>Calibri</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51</cp:revision>
  <dcterms:created xsi:type="dcterms:W3CDTF">2024-07-25T14:23:08Z</dcterms:created>
  <dcterms:modified xsi:type="dcterms:W3CDTF">2024-09-04T14:52:54Z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